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>
      <p:ext uri="{19B8F6BF-5375-455C-9EA6-DF929625EA0E}">
        <p15:presenceInfo xmlns:p15="http://schemas.microsoft.com/office/powerpoint/2012/main" userId="08c5320d99ca8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 Reardon" userId="a17d7f7e761d2a81" providerId="LiveId" clId="{29053B62-578E-469A-B582-0BBFF7FED324}"/>
    <pc:docChg chg="undo custSel addSld delSld modSld sldOrd modSection">
      <pc:chgData name="Bradley Reardon" userId="a17d7f7e761d2a81" providerId="LiveId" clId="{29053B62-578E-469A-B582-0BBFF7FED324}" dt="2021-03-21T16:50:04.154" v="1138" actId="20577"/>
      <pc:docMkLst>
        <pc:docMk/>
      </pc:docMkLst>
      <pc:sldChg chg="addSp delSp modSp mod delAnim">
        <pc:chgData name="Bradley Reardon" userId="a17d7f7e761d2a81" providerId="LiveId" clId="{29053B62-578E-469A-B582-0BBFF7FED324}" dt="2021-03-21T16:08:44.315" v="811"/>
        <pc:sldMkLst>
          <pc:docMk/>
          <pc:sldMk cId="375467866" sldId="256"/>
        </pc:sldMkLst>
        <pc:picChg chg="add del mod">
          <ac:chgData name="Bradley Reardon" userId="a17d7f7e761d2a81" providerId="LiveId" clId="{29053B62-578E-469A-B582-0BBFF7FED324}" dt="2021-03-21T16:07:40.069" v="810" actId="21"/>
          <ac:picMkLst>
            <pc:docMk/>
            <pc:sldMk cId="375467866" sldId="256"/>
            <ac:picMk id="5" creationId="{48D18E5C-95BE-4CD6-A961-81BCDA307D8C}"/>
          </ac:picMkLst>
        </pc:picChg>
        <pc:picChg chg="add mod">
          <ac:chgData name="Bradley Reardon" userId="a17d7f7e761d2a81" providerId="LiveId" clId="{29053B62-578E-469A-B582-0BBFF7FED324}" dt="2021-03-21T16:08:44.315" v="811"/>
          <ac:picMkLst>
            <pc:docMk/>
            <pc:sldMk cId="375467866" sldId="256"/>
            <ac:picMk id="6" creationId="{A5B4645D-B0D2-4437-8183-00DC42F5601B}"/>
          </ac:picMkLst>
        </pc:picChg>
      </pc:sldChg>
      <pc:sldChg chg="addSp delSp modSp mod modTransition modAnim">
        <pc:chgData name="Bradley Reardon" userId="a17d7f7e761d2a81" providerId="LiveId" clId="{29053B62-578E-469A-B582-0BBFF7FED324}" dt="2021-03-21T16:50:04.154" v="1138" actId="20577"/>
        <pc:sldMkLst>
          <pc:docMk/>
          <pc:sldMk cId="1241395330" sldId="257"/>
        </pc:sldMkLst>
        <pc:spChg chg="mod">
          <ac:chgData name="Bradley Reardon" userId="a17d7f7e761d2a81" providerId="LiveId" clId="{29053B62-578E-469A-B582-0BBFF7FED324}" dt="2021-03-21T16:50:04.154" v="1138" actId="20577"/>
          <ac:spMkLst>
            <pc:docMk/>
            <pc:sldMk cId="1241395330" sldId="257"/>
            <ac:spMk id="3" creationId="{A9456917-9AC3-442F-9196-7B4ED4C00CAF}"/>
          </ac:spMkLst>
        </pc:spChg>
        <pc:picChg chg="add del mod">
          <ac:chgData name="Bradley Reardon" userId="a17d7f7e761d2a81" providerId="LiveId" clId="{29053B62-578E-469A-B582-0BBFF7FED324}" dt="2021-03-21T16:26:40.518" v="825"/>
          <ac:picMkLst>
            <pc:docMk/>
            <pc:sldMk cId="1241395330" sldId="257"/>
            <ac:picMk id="4" creationId="{C22F7247-7BE2-4F10-B97C-604CACD736AB}"/>
          </ac:picMkLst>
        </pc:picChg>
        <pc:picChg chg="add del mod">
          <ac:chgData name="Bradley Reardon" userId="a17d7f7e761d2a81" providerId="LiveId" clId="{29053B62-578E-469A-B582-0BBFF7FED324}" dt="2021-03-21T16:40:41.950" v="845"/>
          <ac:picMkLst>
            <pc:docMk/>
            <pc:sldMk cId="1241395330" sldId="257"/>
            <ac:picMk id="5" creationId="{25C2CF9C-5E17-492F-B7A7-3213CD18879A}"/>
          </ac:picMkLst>
        </pc:picChg>
        <pc:picChg chg="add del mod">
          <ac:chgData name="Bradley Reardon" userId="a17d7f7e761d2a81" providerId="LiveId" clId="{29053B62-578E-469A-B582-0BBFF7FED324}" dt="2021-03-21T16:41:02.813" v="847"/>
          <ac:picMkLst>
            <pc:docMk/>
            <pc:sldMk cId="1241395330" sldId="257"/>
            <ac:picMk id="6" creationId="{1343962C-AAC2-4B4A-8C57-7A219B0A47E3}"/>
          </ac:picMkLst>
        </pc:picChg>
        <pc:picChg chg="add del mod">
          <ac:chgData name="Bradley Reardon" userId="a17d7f7e761d2a81" providerId="LiveId" clId="{29053B62-578E-469A-B582-0BBFF7FED324}" dt="2021-03-21T16:46:16.236" v="1132"/>
          <ac:picMkLst>
            <pc:docMk/>
            <pc:sldMk cId="1241395330" sldId="257"/>
            <ac:picMk id="7" creationId="{725DB15E-4ED8-4720-92EF-2E6D2C8567E8}"/>
          </ac:picMkLst>
        </pc:picChg>
        <pc:picChg chg="add del mod">
          <ac:chgData name="Bradley Reardon" userId="a17d7f7e761d2a81" providerId="LiveId" clId="{29053B62-578E-469A-B582-0BBFF7FED324}" dt="2021-03-21T16:46:45.554" v="1134"/>
          <ac:picMkLst>
            <pc:docMk/>
            <pc:sldMk cId="1241395330" sldId="257"/>
            <ac:picMk id="8" creationId="{6D775AF2-301B-40AA-9A35-DE332C653CF6}"/>
          </ac:picMkLst>
        </pc:picChg>
        <pc:picChg chg="add mod">
          <ac:chgData name="Bradley Reardon" userId="a17d7f7e761d2a81" providerId="LiveId" clId="{29053B62-578E-469A-B582-0BBFF7FED324}" dt="2021-03-21T16:47:09.636" v="1135"/>
          <ac:picMkLst>
            <pc:docMk/>
            <pc:sldMk cId="1241395330" sldId="257"/>
            <ac:picMk id="9" creationId="{55BBE49E-8F28-4D07-8EE5-AF77AE3C2860}"/>
          </ac:picMkLst>
        </pc:picChg>
      </pc:sldChg>
      <pc:sldChg chg="addSp delSp modSp mod modTransition delAnim modAnim">
        <pc:chgData name="Bradley Reardon" userId="a17d7f7e761d2a81" providerId="LiveId" clId="{29053B62-578E-469A-B582-0BBFF7FED324}" dt="2021-03-21T16:39:17.459" v="843"/>
        <pc:sldMkLst>
          <pc:docMk/>
          <pc:sldMk cId="3045140544" sldId="258"/>
        </pc:sldMkLst>
        <pc:spChg chg="mod">
          <ac:chgData name="Bradley Reardon" userId="a17d7f7e761d2a81" providerId="LiveId" clId="{29053B62-578E-469A-B582-0BBFF7FED324}" dt="2021-03-21T16:28:49.352" v="840" actId="20577"/>
          <ac:spMkLst>
            <pc:docMk/>
            <pc:sldMk cId="3045140544" sldId="258"/>
            <ac:spMk id="3" creationId="{FC16C673-17DA-40DF-BCAD-5A4D7BEB7351}"/>
          </ac:spMkLst>
        </pc:spChg>
        <pc:picChg chg="add del mod">
          <ac:chgData name="Bradley Reardon" userId="a17d7f7e761d2a81" providerId="LiveId" clId="{29053B62-578E-469A-B582-0BBFF7FED324}" dt="2021-03-21T16:21:32.682" v="821"/>
          <ac:picMkLst>
            <pc:docMk/>
            <pc:sldMk cId="3045140544" sldId="258"/>
            <ac:picMk id="4" creationId="{38F43743-E5CE-490D-A390-3CBBA6F90BD0}"/>
          </ac:picMkLst>
        </pc:picChg>
        <pc:picChg chg="add del mod">
          <ac:chgData name="Bradley Reardon" userId="a17d7f7e761d2a81" providerId="LiveId" clId="{29053B62-578E-469A-B582-0BBFF7FED324}" dt="2021-03-21T16:17:54.017" v="819" actId="21"/>
          <ac:picMkLst>
            <pc:docMk/>
            <pc:sldMk cId="3045140544" sldId="258"/>
            <ac:picMk id="6" creationId="{0468EEC7-3BAF-4ED5-BAD5-C4343CA91043}"/>
          </ac:picMkLst>
        </pc:picChg>
        <pc:picChg chg="add del mod">
          <ac:chgData name="Bradley Reardon" userId="a17d7f7e761d2a81" providerId="LiveId" clId="{29053B62-578E-469A-B582-0BBFF7FED324}" dt="2021-03-21T16:22:24.328" v="823"/>
          <ac:picMkLst>
            <pc:docMk/>
            <pc:sldMk cId="3045140544" sldId="258"/>
            <ac:picMk id="7" creationId="{011AB79D-59B2-453F-BF53-802C19C168AC}"/>
          </ac:picMkLst>
        </pc:picChg>
        <pc:picChg chg="add del mod">
          <ac:chgData name="Bradley Reardon" userId="a17d7f7e761d2a81" providerId="LiveId" clId="{29053B62-578E-469A-B582-0BBFF7FED324}" dt="2021-03-21T16:27:39.650" v="827"/>
          <ac:picMkLst>
            <pc:docMk/>
            <pc:sldMk cId="3045140544" sldId="258"/>
            <ac:picMk id="8" creationId="{7BC6621B-7F1B-432F-874E-7A9EBF532775}"/>
          </ac:picMkLst>
        </pc:picChg>
        <pc:picChg chg="add del mod">
          <ac:chgData name="Bradley Reardon" userId="a17d7f7e761d2a81" providerId="LiveId" clId="{29053B62-578E-469A-B582-0BBFF7FED324}" dt="2021-03-21T16:27:58.581" v="829"/>
          <ac:picMkLst>
            <pc:docMk/>
            <pc:sldMk cId="3045140544" sldId="258"/>
            <ac:picMk id="9" creationId="{E7C5023C-41BE-46D8-88D0-1FF8C2987107}"/>
          </ac:picMkLst>
        </pc:picChg>
        <pc:picChg chg="add del mod">
          <ac:chgData name="Bradley Reardon" userId="a17d7f7e761d2a81" providerId="LiveId" clId="{29053B62-578E-469A-B582-0BBFF7FED324}" dt="2021-03-21T16:38:08.278" v="842"/>
          <ac:picMkLst>
            <pc:docMk/>
            <pc:sldMk cId="3045140544" sldId="258"/>
            <ac:picMk id="10" creationId="{0C98DB5C-1E09-4242-B680-E36C567692B1}"/>
          </ac:picMkLst>
        </pc:picChg>
        <pc:picChg chg="add mod">
          <ac:chgData name="Bradley Reardon" userId="a17d7f7e761d2a81" providerId="LiveId" clId="{29053B62-578E-469A-B582-0BBFF7FED324}" dt="2021-03-21T16:39:17.459" v="843"/>
          <ac:picMkLst>
            <pc:docMk/>
            <pc:sldMk cId="3045140544" sldId="258"/>
            <ac:picMk id="11" creationId="{891896A6-3C58-48ED-A646-2F07DAB9D769}"/>
          </ac:picMkLst>
        </pc:picChg>
      </pc:sldChg>
      <pc:sldChg chg="modSp mod ord">
        <pc:chgData name="Bradley Reardon" userId="a17d7f7e761d2a81" providerId="LiveId" clId="{29053B62-578E-469A-B582-0BBFF7FED324}" dt="2021-03-21T15:57:51.082" v="808" actId="14100"/>
        <pc:sldMkLst>
          <pc:docMk/>
          <pc:sldMk cId="2447973969" sldId="259"/>
        </pc:sldMkLst>
        <pc:spChg chg="mod">
          <ac:chgData name="Bradley Reardon" userId="a17d7f7e761d2a81" providerId="LiveId" clId="{29053B62-578E-469A-B582-0BBFF7FED324}" dt="2021-03-21T15:39:33.973" v="64" actId="20577"/>
          <ac:spMkLst>
            <pc:docMk/>
            <pc:sldMk cId="2447973969" sldId="259"/>
            <ac:spMk id="3" creationId="{31D4EE0D-67BD-45D9-BCBE-0F562E39B48C}"/>
          </ac:spMkLst>
        </pc:spChg>
        <pc:spChg chg="mod">
          <ac:chgData name="Bradley Reardon" userId="a17d7f7e761d2a81" providerId="LiveId" clId="{29053B62-578E-469A-B582-0BBFF7FED324}" dt="2021-03-21T15:57:51.082" v="808" actId="14100"/>
          <ac:spMkLst>
            <pc:docMk/>
            <pc:sldMk cId="2447973969" sldId="259"/>
            <ac:spMk id="4" creationId="{A573C1C5-DF0B-4885-8143-FDA1F7CC223A}"/>
          </ac:spMkLst>
        </pc:spChg>
      </pc:sldChg>
      <pc:sldChg chg="modSp mod">
        <pc:chgData name="Bradley Reardon" userId="a17d7f7e761d2a81" providerId="LiveId" clId="{29053B62-578E-469A-B582-0BBFF7FED324}" dt="2021-03-21T15:34:37.186" v="4" actId="108"/>
        <pc:sldMkLst>
          <pc:docMk/>
          <pc:sldMk cId="3977587328" sldId="261"/>
        </pc:sldMkLst>
        <pc:spChg chg="mod">
          <ac:chgData name="Bradley Reardon" userId="a17d7f7e761d2a81" providerId="LiveId" clId="{29053B62-578E-469A-B582-0BBFF7FED324}" dt="2021-03-21T15:34:37.186" v="4" actId="108"/>
          <ac:spMkLst>
            <pc:docMk/>
            <pc:sldMk cId="3977587328" sldId="261"/>
            <ac:spMk id="3" creationId="{A84014F4-0BE4-4F54-A6D4-1D378532116C}"/>
          </ac:spMkLst>
        </pc:spChg>
      </pc:sldChg>
      <pc:sldChg chg="del">
        <pc:chgData name="Bradley Reardon" userId="a17d7f7e761d2a81" providerId="LiveId" clId="{29053B62-578E-469A-B582-0BBFF7FED324}" dt="2021-03-21T15:32:15.112" v="0" actId="2696"/>
        <pc:sldMkLst>
          <pc:docMk/>
          <pc:sldMk cId="3465049285" sldId="262"/>
        </pc:sldMkLst>
      </pc:sldChg>
      <pc:sldChg chg="addSp delSp modSp mod delAnim">
        <pc:chgData name="Bradley Reardon" userId="a17d7f7e761d2a81" providerId="LiveId" clId="{29053B62-578E-469A-B582-0BBFF7FED324}" dt="2021-03-21T16:16:53.963" v="818"/>
        <pc:sldMkLst>
          <pc:docMk/>
          <pc:sldMk cId="1426790365" sldId="265"/>
        </pc:sldMkLst>
        <pc:spChg chg="mod">
          <ac:chgData name="Bradley Reardon" userId="a17d7f7e761d2a81" providerId="LiveId" clId="{29053B62-578E-469A-B582-0BBFF7FED324}" dt="2021-03-21T15:32:23.049" v="2" actId="20577"/>
          <ac:spMkLst>
            <pc:docMk/>
            <pc:sldMk cId="1426790365" sldId="265"/>
            <ac:spMk id="3" creationId="{FB0EC128-804D-456A-8AF8-AA5CEB8E262D}"/>
          </ac:spMkLst>
        </pc:spChg>
        <pc:picChg chg="add del mod">
          <ac:chgData name="Bradley Reardon" userId="a17d7f7e761d2a81" providerId="LiveId" clId="{29053B62-578E-469A-B582-0BBFF7FED324}" dt="2021-03-21T16:16:00.660" v="817" actId="21"/>
          <ac:picMkLst>
            <pc:docMk/>
            <pc:sldMk cId="1426790365" sldId="265"/>
            <ac:picMk id="4" creationId="{E035D2C2-9EC4-4036-89C7-86AF0E7A3327}"/>
          </ac:picMkLst>
        </pc:picChg>
        <pc:picChg chg="add mod">
          <ac:chgData name="Bradley Reardon" userId="a17d7f7e761d2a81" providerId="LiveId" clId="{29053B62-578E-469A-B582-0BBFF7FED324}" dt="2021-03-21T16:16:53.963" v="818"/>
          <ac:picMkLst>
            <pc:docMk/>
            <pc:sldMk cId="1426790365" sldId="265"/>
            <ac:picMk id="5" creationId="{DF308E8A-3ED7-4371-A1FF-8C20098C85BE}"/>
          </ac:picMkLst>
        </pc:picChg>
      </pc:sldChg>
      <pc:sldChg chg="addSp delSp modSp modTransition modAnim">
        <pc:chgData name="Bradley Reardon" userId="a17d7f7e761d2a81" providerId="LiveId" clId="{29053B62-578E-469A-B582-0BBFF7FED324}" dt="2021-03-21T16:14:01.408" v="815"/>
        <pc:sldMkLst>
          <pc:docMk/>
          <pc:sldMk cId="2036927783" sldId="266"/>
        </pc:sldMkLst>
        <pc:picChg chg="add del mod">
          <ac:chgData name="Bradley Reardon" userId="a17d7f7e761d2a81" providerId="LiveId" clId="{29053B62-578E-469A-B582-0BBFF7FED324}" dt="2021-03-21T16:13:51.082" v="814"/>
          <ac:picMkLst>
            <pc:docMk/>
            <pc:sldMk cId="2036927783" sldId="266"/>
            <ac:picMk id="3" creationId="{56B0424C-3772-4F9C-9BCD-692071F0524D}"/>
          </ac:picMkLst>
        </pc:picChg>
        <pc:picChg chg="add mod">
          <ac:chgData name="Bradley Reardon" userId="a17d7f7e761d2a81" providerId="LiveId" clId="{29053B62-578E-469A-B582-0BBFF7FED324}" dt="2021-03-21T16:14:01.408" v="815"/>
          <ac:picMkLst>
            <pc:docMk/>
            <pc:sldMk cId="2036927783" sldId="266"/>
            <ac:picMk id="4" creationId="{AADBAA9B-595E-4F7E-970A-73BA2B02AC4B}"/>
          </ac:picMkLst>
        </pc:picChg>
      </pc:sldChg>
      <pc:sldChg chg="modSp mod">
        <pc:chgData name="Bradley Reardon" userId="a17d7f7e761d2a81" providerId="LiveId" clId="{29053B62-578E-469A-B582-0BBFF7FED324}" dt="2021-03-21T15:55:01.434" v="725" actId="20577"/>
        <pc:sldMkLst>
          <pc:docMk/>
          <pc:sldMk cId="1046994430" sldId="280"/>
        </pc:sldMkLst>
        <pc:spChg chg="mod">
          <ac:chgData name="Bradley Reardon" userId="a17d7f7e761d2a81" providerId="LiveId" clId="{29053B62-578E-469A-B582-0BBFF7FED324}" dt="2021-03-21T15:55:01.434" v="725" actId="20577"/>
          <ac:spMkLst>
            <pc:docMk/>
            <pc:sldMk cId="1046994430" sldId="280"/>
            <ac:spMk id="2" creationId="{EE1A7885-042A-45A3-B452-090FCE0E1A12}"/>
          </ac:spMkLst>
        </pc:spChg>
      </pc:sldChg>
      <pc:sldChg chg="modSp mod">
        <pc:chgData name="Bradley Reardon" userId="a17d7f7e761d2a81" providerId="LiveId" clId="{29053B62-578E-469A-B582-0BBFF7FED324}" dt="2021-03-21T15:40:08.702" v="70" actId="27636"/>
        <pc:sldMkLst>
          <pc:docMk/>
          <pc:sldMk cId="244240605" sldId="281"/>
        </pc:sldMkLst>
        <pc:spChg chg="mod">
          <ac:chgData name="Bradley Reardon" userId="a17d7f7e761d2a81" providerId="LiveId" clId="{29053B62-578E-469A-B582-0BBFF7FED324}" dt="2021-03-21T15:40:08.702" v="70" actId="27636"/>
          <ac:spMkLst>
            <pc:docMk/>
            <pc:sldMk cId="244240605" sldId="281"/>
            <ac:spMk id="6" creationId="{A4293A8B-5BFF-4429-B843-663909575542}"/>
          </ac:spMkLst>
        </pc:spChg>
      </pc:sldChg>
      <pc:sldChg chg="modSp mod">
        <pc:chgData name="Bradley Reardon" userId="a17d7f7e761d2a81" providerId="LiveId" clId="{29053B62-578E-469A-B582-0BBFF7FED324}" dt="2021-03-21T15:40:12.422" v="72" actId="27636"/>
        <pc:sldMkLst>
          <pc:docMk/>
          <pc:sldMk cId="4203290926" sldId="282"/>
        </pc:sldMkLst>
        <pc:spChg chg="mod">
          <ac:chgData name="Bradley Reardon" userId="a17d7f7e761d2a81" providerId="LiveId" clId="{29053B62-578E-469A-B582-0BBFF7FED324}" dt="2021-03-21T15:40:12.422" v="72" actId="27636"/>
          <ac:spMkLst>
            <pc:docMk/>
            <pc:sldMk cId="4203290926" sldId="282"/>
            <ac:spMk id="6" creationId="{09E5329E-192E-4A99-8FC1-0F0EFB6C6633}"/>
          </ac:spMkLst>
        </pc:spChg>
      </pc:sldChg>
      <pc:sldChg chg="del">
        <pc:chgData name="Bradley Reardon" userId="a17d7f7e761d2a81" providerId="LiveId" clId="{29053B62-578E-469A-B582-0BBFF7FED324}" dt="2021-03-21T15:32:17.083" v="1" actId="2696"/>
        <pc:sldMkLst>
          <pc:docMk/>
          <pc:sldMk cId="3209553415" sldId="283"/>
        </pc:sldMkLst>
      </pc:sldChg>
      <pc:sldChg chg="modSp mod">
        <pc:chgData name="Bradley Reardon" userId="a17d7f7e761d2a81" providerId="LiveId" clId="{29053B62-578E-469A-B582-0BBFF7FED324}" dt="2021-03-21T15:44:15.334" v="129" actId="207"/>
        <pc:sldMkLst>
          <pc:docMk/>
          <pc:sldMk cId="641698867" sldId="288"/>
        </pc:sldMkLst>
        <pc:spChg chg="mod">
          <ac:chgData name="Bradley Reardon" userId="a17d7f7e761d2a81" providerId="LiveId" clId="{29053B62-578E-469A-B582-0BBFF7FED324}" dt="2021-03-21T15:44:15.334" v="129" actId="207"/>
          <ac:spMkLst>
            <pc:docMk/>
            <pc:sldMk cId="641698867" sldId="288"/>
            <ac:spMk id="2" creationId="{0561D364-4F75-4065-BDC1-95BEC28491F9}"/>
          </ac:spMkLst>
        </pc:spChg>
        <pc:spChg chg="mod">
          <ac:chgData name="Bradley Reardon" userId="a17d7f7e761d2a81" providerId="LiveId" clId="{29053B62-578E-469A-B582-0BBFF7FED324}" dt="2021-03-21T15:43:38.544" v="77" actId="1076"/>
          <ac:spMkLst>
            <pc:docMk/>
            <pc:sldMk cId="641698867" sldId="288"/>
            <ac:spMk id="3" creationId="{D559435A-16D3-42B8-86FB-B460E7B05281}"/>
          </ac:spMkLst>
        </pc:spChg>
      </pc:sldChg>
      <pc:sldChg chg="modSp mod">
        <pc:chgData name="Bradley Reardon" userId="a17d7f7e761d2a81" providerId="LiveId" clId="{29053B62-578E-469A-B582-0BBFF7FED324}" dt="2021-03-21T15:54:55.299" v="720" actId="20577"/>
        <pc:sldMkLst>
          <pc:docMk/>
          <pc:sldMk cId="2100440121" sldId="289"/>
        </pc:sldMkLst>
        <pc:spChg chg="mod">
          <ac:chgData name="Bradley Reardon" userId="a17d7f7e761d2a81" providerId="LiveId" clId="{29053B62-578E-469A-B582-0BBFF7FED324}" dt="2021-03-21T15:54:55.299" v="720" actId="20577"/>
          <ac:spMkLst>
            <pc:docMk/>
            <pc:sldMk cId="2100440121" sldId="289"/>
            <ac:spMk id="2" creationId="{F626718D-885F-4A93-9ECE-08FBC0700AFD}"/>
          </ac:spMkLst>
        </pc:spChg>
      </pc:sldChg>
      <pc:sldChg chg="modSp new mod">
        <pc:chgData name="Bradley Reardon" userId="a17d7f7e761d2a81" providerId="LiveId" clId="{29053B62-578E-469A-B582-0BBFF7FED324}" dt="2021-03-21T15:54:11.851" v="705" actId="20577"/>
        <pc:sldMkLst>
          <pc:docMk/>
          <pc:sldMk cId="1058649625" sldId="290"/>
        </pc:sldMkLst>
        <pc:spChg chg="mod">
          <ac:chgData name="Bradley Reardon" userId="a17d7f7e761d2a81" providerId="LiveId" clId="{29053B62-578E-469A-B582-0BBFF7FED324}" dt="2021-03-21T15:44:24.474" v="137" actId="20577"/>
          <ac:spMkLst>
            <pc:docMk/>
            <pc:sldMk cId="1058649625" sldId="290"/>
            <ac:spMk id="2" creationId="{D0A2CF4D-C9E8-40DB-9B67-7D9502075ABD}"/>
          </ac:spMkLst>
        </pc:spChg>
        <pc:spChg chg="mod">
          <ac:chgData name="Bradley Reardon" userId="a17d7f7e761d2a81" providerId="LiveId" clId="{29053B62-578E-469A-B582-0BBFF7FED324}" dt="2021-03-21T15:54:11.851" v="705" actId="20577"/>
          <ac:spMkLst>
            <pc:docMk/>
            <pc:sldMk cId="1058649625" sldId="290"/>
            <ac:spMk id="3" creationId="{F7528214-D179-4C58-B70B-39A32D593A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2 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14"/>
    </mc:Choice>
    <mc:Fallback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 – </a:t>
            </a:r>
            <a:r>
              <a:rPr lang="en-US" dirty="0"/>
              <a:t>Charts 4-8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70"/>
    </mc:Choice>
    <mc:Fallback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45"/>
    </mc:Choice>
    <mc:Fallback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 – Chart1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896</TotalTime>
  <Words>691</Words>
  <Application>Microsoft Office PowerPoint</Application>
  <PresentationFormat>Widescreen</PresentationFormat>
  <Paragraphs>83</Paragraphs>
  <Slides>27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 – Chart1</vt:lpstr>
      <vt:lpstr>Chart 2 Total number of solar panels with direction breakdowns by region </vt:lpstr>
      <vt:lpstr>Mean Solar Energy Potential Generated Per Panel By Direction – Charts 4-8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Chengyang Hua</cp:lastModifiedBy>
  <cp:revision>58</cp:revision>
  <dcterms:created xsi:type="dcterms:W3CDTF">2021-03-18T13:48:05Z</dcterms:created>
  <dcterms:modified xsi:type="dcterms:W3CDTF">2021-03-21T17:58:18Z</dcterms:modified>
</cp:coreProperties>
</file>